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167a3899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167a3899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167a3899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167a3899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67a3899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67a3899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167a3899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167a3899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167a3899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167a3899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9418427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9418427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f717e4cf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f717e4cf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c4f8a955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c4f8a95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c4a2f45b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c4a2f45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167a3899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167a3899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91e96a7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91e96a7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167a3899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167a3899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167a3899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167a3899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Volition Song Lyrics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99e4ae1fb8d37f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99e4ae1fb8d37f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 of Angels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e994453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e994453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ef56326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ef56326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ef56326b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ef56326b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167a3899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167a3899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Satan says he will be like the Most High- a LIE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167a3899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167a3899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67a3899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67a3899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0.gif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6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15.jp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Relationship Id="rId4" Type="http://schemas.openxmlformats.org/officeDocument/2006/relationships/image" Target="../media/image16.png"/><Relationship Id="rId5" Type="http://schemas.openxmlformats.org/officeDocument/2006/relationships/image" Target="../media/image6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00" y="338800"/>
            <a:ext cx="8305025" cy="46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66625" y="749631"/>
            <a:ext cx="42831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D966"/>
                </a:solidFill>
              </a:rPr>
              <a:t> The Show the</a:t>
            </a:r>
            <a:endParaRPr sz="4100">
              <a:solidFill>
                <a:srgbClr val="FFD9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D966"/>
                </a:solidFill>
              </a:rPr>
              <a:t>ANGELS Watch</a:t>
            </a:r>
            <a:endParaRPr sz="41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D966"/>
                </a:solidFill>
              </a:rPr>
              <a:t>  </a:t>
            </a:r>
            <a:endParaRPr sz="2400">
              <a:solidFill>
                <a:srgbClr val="FFD966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9725" y="1014625"/>
            <a:ext cx="3135899" cy="374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416975" y="4122650"/>
            <a:ext cx="8562900" cy="75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“Your heart was lifted up because of your beauty; you corrupted your wisdom by reason of your splendor.. I cast you to the ground” Ezekiel 28:17a</a:t>
            </a:r>
            <a:endParaRPr b="1"/>
          </a:p>
        </p:txBody>
      </p:sp>
      <p:sp>
        <p:nvSpPr>
          <p:cNvPr id="125" name="Google Shape;125;p22"/>
          <p:cNvSpPr txBox="1"/>
          <p:nvPr/>
        </p:nvSpPr>
        <p:spPr>
          <a:xfrm>
            <a:off x="629925" y="136875"/>
            <a:ext cx="4043400" cy="3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Lucifer’s PRIDE started a </a:t>
            </a:r>
            <a:r>
              <a:rPr b="1" lang="en" sz="2400"/>
              <a:t>war</a:t>
            </a:r>
            <a:r>
              <a:rPr lang="en" sz="2400"/>
              <a:t> against God, so Lucifer could not keep his job of guarding God’s throne.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Lucifer had become </a:t>
            </a:r>
            <a:r>
              <a:rPr b="1" lang="en" sz="2400"/>
              <a:t>SATAN</a:t>
            </a:r>
            <a:r>
              <a:rPr lang="en" sz="2400"/>
              <a:t>, God’s </a:t>
            </a:r>
            <a:r>
              <a:rPr b="1" lang="en" sz="2400"/>
              <a:t>enemy</a:t>
            </a:r>
            <a:r>
              <a:rPr lang="en" sz="2400"/>
              <a:t>.</a:t>
            </a:r>
            <a:endParaRPr sz="240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025" y="889350"/>
            <a:ext cx="2148700" cy="254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/>
        </p:nvSpPr>
        <p:spPr>
          <a:xfrm>
            <a:off x="426500" y="550775"/>
            <a:ext cx="4686300" cy="4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Satan did not stop. He told his </a:t>
            </a:r>
            <a:r>
              <a:rPr b="1" lang="en" sz="2400"/>
              <a:t>lies</a:t>
            </a:r>
            <a:r>
              <a:rPr lang="en" sz="2400"/>
              <a:t> to other angels.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One third of the angels chose Satan’s </a:t>
            </a:r>
            <a:r>
              <a:rPr b="1" lang="en" sz="2400"/>
              <a:t>lies </a:t>
            </a:r>
            <a:r>
              <a:rPr lang="en" sz="2400"/>
              <a:t> instead of God and </a:t>
            </a:r>
            <a:r>
              <a:rPr b="1" lang="en" sz="2400"/>
              <a:t>VERACITY</a:t>
            </a:r>
            <a:r>
              <a:rPr lang="en" sz="2400"/>
              <a:t>, or </a:t>
            </a:r>
            <a:r>
              <a:rPr b="1" lang="en" sz="2400"/>
              <a:t>Truth</a:t>
            </a:r>
            <a:r>
              <a:rPr lang="en" sz="2400"/>
              <a:t>. They became enemies of God too, called </a:t>
            </a:r>
            <a:r>
              <a:rPr b="1" lang="en" sz="2400"/>
              <a:t>demons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676" y="1776200"/>
            <a:ext cx="2417925" cy="33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2450" y="400750"/>
            <a:ext cx="1358775" cy="120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/>
        </p:nvSpPr>
        <p:spPr>
          <a:xfrm>
            <a:off x="5125725" y="544950"/>
            <a:ext cx="34425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5206300" y="544950"/>
            <a:ext cx="35901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26500" y="4340250"/>
            <a:ext cx="8195400" cy="63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“You were internally filled with violence and you sinned; therefore, I have cast you as profane from the mountain of God” Ezekiel 28:16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 txBox="1"/>
          <p:nvPr/>
        </p:nvSpPr>
        <p:spPr>
          <a:xfrm>
            <a:off x="536000" y="229850"/>
            <a:ext cx="4331700" cy="3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God knew that Satan and the demons would not change their minds. 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They were all cast down from heaven. And they would be punished.  Satan was angry. </a:t>
            </a:r>
            <a:endParaRPr sz="2400"/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b="-4079" l="0" r="0" t="4080"/>
          <a:stretch/>
        </p:blipFill>
        <p:spPr>
          <a:xfrm>
            <a:off x="5892800" y="456350"/>
            <a:ext cx="1645625" cy="29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2775" y="865550"/>
            <a:ext cx="2148700" cy="254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-6540" l="0" r="0" t="6539"/>
          <a:stretch/>
        </p:blipFill>
        <p:spPr>
          <a:xfrm>
            <a:off x="739425" y="977600"/>
            <a:ext cx="3224225" cy="27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4572000" y="579350"/>
            <a:ext cx="3802800" cy="3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Satan did not think God was showing LOVE.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That was </a:t>
            </a:r>
            <a:r>
              <a:rPr b="1" lang="en" sz="2400"/>
              <a:t>another</a:t>
            </a:r>
            <a:r>
              <a:rPr lang="en" sz="2400"/>
              <a:t> </a:t>
            </a:r>
            <a:r>
              <a:rPr b="1" lang="en" sz="2400"/>
              <a:t>lie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But God already had a plan to show His love even more.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0" name="Google Shape;150;p25"/>
          <p:cNvSpPr txBox="1"/>
          <p:nvPr/>
        </p:nvSpPr>
        <p:spPr>
          <a:xfrm>
            <a:off x="1088750" y="3768725"/>
            <a:ext cx="219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853400" y="4370050"/>
            <a:ext cx="2868000" cy="42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/>
              <a:t> “God is Love…” </a:t>
            </a:r>
            <a:r>
              <a:rPr b="1" lang="en" sz="1200"/>
              <a:t>   I John 4:16b</a:t>
            </a:r>
            <a:endParaRPr b="1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3152100" y="2993150"/>
            <a:ext cx="3158700" cy="20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b="-4079" l="0" r="0" t="4080"/>
          <a:stretch/>
        </p:blipFill>
        <p:spPr>
          <a:xfrm>
            <a:off x="6447275" y="397300"/>
            <a:ext cx="2423575" cy="43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4">
            <a:alphaModFix/>
          </a:blip>
          <a:srcRect b="0" l="0" r="-47885" t="-66444"/>
          <a:stretch/>
        </p:blipFill>
        <p:spPr>
          <a:xfrm>
            <a:off x="6501500" y="397300"/>
            <a:ext cx="2895250" cy="44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0200"/>
            <a:ext cx="2895251" cy="40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3135275" y="1576550"/>
            <a:ext cx="3095100" cy="3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3211350" y="1690650"/>
            <a:ext cx="31659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/>
        </p:nvSpPr>
        <p:spPr>
          <a:xfrm>
            <a:off x="3125775" y="483200"/>
            <a:ext cx="3158700" cy="4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God had </a:t>
            </a:r>
            <a:r>
              <a:rPr b="1" lang="en" sz="2400"/>
              <a:t>a show for the angels to watch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God fixed up the Earth and created the first people, Adam and Eve, on it.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775" y="359025"/>
            <a:ext cx="3429000" cy="42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217975" y="180300"/>
            <a:ext cx="4353900" cy="49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angels watched Satan make </a:t>
            </a:r>
            <a:r>
              <a:rPr b="1" lang="en" sz="2400"/>
              <a:t>more trouble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Satan indwelled a serpent and told</a:t>
            </a:r>
            <a:r>
              <a:rPr b="1" lang="en" sz="2400"/>
              <a:t> lies </a:t>
            </a:r>
            <a:r>
              <a:rPr lang="en" sz="2400"/>
              <a:t>to Eve.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 was glad when Adam and Eve disobeyed God and got in trouble</a:t>
            </a:r>
            <a:r>
              <a:rPr b="1" lang="en" sz="2400"/>
              <a:t>. He didn’t really care about love.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9" name="Google Shape;169;p27"/>
          <p:cNvSpPr txBox="1"/>
          <p:nvPr/>
        </p:nvSpPr>
        <p:spPr>
          <a:xfrm>
            <a:off x="2307675" y="4730375"/>
            <a:ext cx="6649200" cy="37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b="1" lang="en"/>
              <a:t>  “...And the woman said,’The serpent deceived me, and I ate.’” Gen. 3:13b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/>
        </p:nvSpPr>
        <p:spPr>
          <a:xfrm>
            <a:off x="940175" y="148350"/>
            <a:ext cx="49932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God told Adam and Eve that H</a:t>
            </a:r>
            <a:r>
              <a:rPr lang="en" sz="2400"/>
              <a:t>e had a plan to help them. He </a:t>
            </a:r>
            <a:r>
              <a:rPr lang="en" sz="2400"/>
              <a:t>promised Adam and 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Eve that He would send a </a:t>
            </a:r>
            <a:r>
              <a:rPr b="1" lang="en" sz="2400"/>
              <a:t>SAVIOR. 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God told them He could fix the problem of their sin if they </a:t>
            </a:r>
            <a:r>
              <a:rPr b="1" lang="en" sz="2400"/>
              <a:t>believed in the Savior. </a:t>
            </a:r>
            <a:r>
              <a:rPr lang="en" sz="2400"/>
              <a:t>They did!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025" y="148350"/>
            <a:ext cx="2967749" cy="26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825" y="3195050"/>
            <a:ext cx="1603976" cy="14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/>
        </p:nvSpPr>
        <p:spPr>
          <a:xfrm>
            <a:off x="513150" y="381100"/>
            <a:ext cx="35730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Satan wanted to stop the </a:t>
            </a:r>
            <a:r>
              <a:rPr b="1" lang="en" sz="2400">
                <a:solidFill>
                  <a:schemeClr val="dk1"/>
                </a:solidFill>
              </a:rPr>
              <a:t>SAVIOR </a:t>
            </a:r>
            <a:r>
              <a:rPr lang="en" sz="2400">
                <a:solidFill>
                  <a:schemeClr val="dk1"/>
                </a:solidFill>
              </a:rPr>
              <a:t>from being born, but he could not. He tried more trouble and more lies, but he was </a:t>
            </a:r>
            <a:r>
              <a:rPr b="1" lang="en" sz="2400">
                <a:solidFill>
                  <a:schemeClr val="dk1"/>
                </a:solidFill>
              </a:rPr>
              <a:t>not</a:t>
            </a:r>
            <a:r>
              <a:rPr lang="en" sz="2400">
                <a:solidFill>
                  <a:schemeClr val="dk1"/>
                </a:solidFill>
              </a:rPr>
              <a:t> Omnipotent.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He was going to </a:t>
            </a:r>
            <a:r>
              <a:rPr b="1" lang="en" sz="2400">
                <a:solidFill>
                  <a:schemeClr val="dk1"/>
                </a:solidFill>
              </a:rPr>
              <a:t>lose</a:t>
            </a:r>
            <a:r>
              <a:rPr lang="en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275" y="152400"/>
            <a:ext cx="31215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/>
        </p:nvSpPr>
        <p:spPr>
          <a:xfrm>
            <a:off x="306600" y="2171250"/>
            <a:ext cx="4265400" cy="21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The </a:t>
            </a:r>
            <a:r>
              <a:rPr b="1" lang="en" sz="2400"/>
              <a:t>SAVIOR, the Lord Jesus Christ</a:t>
            </a:r>
            <a:r>
              <a:rPr lang="en" sz="2400"/>
              <a:t>, was born into the world, the angels on God’s side sang and cheered.</a:t>
            </a:r>
            <a:endParaRPr sz="2400"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00" y="129150"/>
            <a:ext cx="2277126" cy="216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725" y="0"/>
            <a:ext cx="3685050" cy="43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4475" y="179350"/>
            <a:ext cx="1873824" cy="11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/>
        </p:nvSpPr>
        <p:spPr>
          <a:xfrm>
            <a:off x="174975" y="4483375"/>
            <a:ext cx="88149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“...multitudes of the heavenly host praising God and saying, ‘Glory to God in the highest…” Luke 2:13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/>
        </p:nvSpPr>
        <p:spPr>
          <a:xfrm>
            <a:off x="299150" y="251650"/>
            <a:ext cx="37413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8425" y="590375"/>
            <a:ext cx="3818100" cy="34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3547600" y="473025"/>
            <a:ext cx="55965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angels saw </a:t>
            </a:r>
            <a:r>
              <a:rPr lang="en" sz="2400"/>
              <a:t>God show His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T</a:t>
            </a:r>
            <a:r>
              <a:rPr lang="en" sz="2400"/>
              <a:t>he </a:t>
            </a:r>
            <a:r>
              <a:rPr b="1" lang="en" sz="2400"/>
              <a:t>Lord Jesus Christ</a:t>
            </a:r>
            <a:r>
              <a:rPr lang="en" sz="2400"/>
              <a:t> paid for EVERYONE’s sins on the Cross. So anyone can </a:t>
            </a:r>
            <a:r>
              <a:rPr b="1" lang="en" sz="2400"/>
              <a:t>believe on Him </a:t>
            </a:r>
            <a:r>
              <a:rPr lang="en" sz="2400"/>
              <a:t>an</a:t>
            </a:r>
            <a:r>
              <a:rPr lang="en" sz="2400"/>
              <a:t>d live with God in heaven forever.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Satan and the demons lost! They are still lying and causing trouble, but God will punish them at the right time.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99" name="Google Shape;199;p31"/>
          <p:cNvSpPr/>
          <p:nvPr/>
        </p:nvSpPr>
        <p:spPr>
          <a:xfrm>
            <a:off x="8054824" y="583825"/>
            <a:ext cx="641100" cy="5280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1"/>
          <p:cNvSpPr txBox="1"/>
          <p:nvPr/>
        </p:nvSpPr>
        <p:spPr>
          <a:xfrm>
            <a:off x="573600" y="4582950"/>
            <a:ext cx="7996800" cy="421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“... into the eternal fire which has been prepared for the devil and his angels” Matthew 25:41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1276425" y="1135825"/>
            <a:ext cx="6298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The Show the Angels Watch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150" y="657250"/>
            <a:ext cx="2764302" cy="33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6100" y="303700"/>
            <a:ext cx="2691151" cy="41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0375" y="303700"/>
            <a:ext cx="963825" cy="90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316100" y="2481150"/>
            <a:ext cx="2599200" cy="23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2"/>
          <p:cNvSpPr txBox="1"/>
          <p:nvPr/>
        </p:nvSpPr>
        <p:spPr>
          <a:xfrm>
            <a:off x="635650" y="192650"/>
            <a:ext cx="3830400" cy="4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angels are still  watching. The angels on God’s side </a:t>
            </a:r>
            <a:r>
              <a:rPr b="1" lang="en" sz="2400"/>
              <a:t>cheer </a:t>
            </a:r>
            <a:r>
              <a:rPr lang="en" sz="2400"/>
              <a:t>when anyone believes in the Lord Jesus Christ!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angels look to see who will believe Satan’s </a:t>
            </a:r>
            <a:r>
              <a:rPr b="1" lang="en" sz="2400"/>
              <a:t>lies</a:t>
            </a:r>
            <a:r>
              <a:rPr lang="en" sz="2400"/>
              <a:t> and who will believe God’s </a:t>
            </a:r>
            <a:r>
              <a:rPr b="1" lang="en" sz="2400"/>
              <a:t>TRUTH</a:t>
            </a:r>
            <a:r>
              <a:rPr lang="en" sz="2400"/>
              <a:t> in His Word!</a:t>
            </a:r>
            <a:endParaRPr sz="2400"/>
          </a:p>
        </p:txBody>
      </p:sp>
      <p:sp>
        <p:nvSpPr>
          <p:cNvPr id="210" name="Google Shape;210;p32"/>
          <p:cNvSpPr txBox="1"/>
          <p:nvPr/>
        </p:nvSpPr>
        <p:spPr>
          <a:xfrm>
            <a:off x="719375" y="4716325"/>
            <a:ext cx="8242500" cy="29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“...there is joy in the presence of the angels of God over one sinner who repents.” Luke 15:10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/>
        </p:nvSpPr>
        <p:spPr>
          <a:xfrm>
            <a:off x="1152400" y="159850"/>
            <a:ext cx="3301800" cy="4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The </a:t>
            </a:r>
            <a:r>
              <a:rPr b="1" lang="en" sz="1200"/>
              <a:t>Volition Song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 can choose. I can choose,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Yes or no. Yes or no.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Because I have freewill. I have freewill.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 my soul. In my soul.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VOLITION! VOLITION!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Dwells within my soul.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VOLITION! VOLITION!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Means I have control.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Just like Satan. Just like Satan.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                               [the angels]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Before time. Before time.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Grace or evil. Grace or evil.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 choice is mine. The choice is mine.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VOLITION! VOLITION!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Dwells within my soul.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VOLITION! VOLITION!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Means I have control.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875" y="446250"/>
            <a:ext cx="2738749" cy="27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/>
        </p:nvSpPr>
        <p:spPr>
          <a:xfrm>
            <a:off x="6348800" y="3784725"/>
            <a:ext cx="25287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Acknowledgements for visuals and content: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</a:t>
            </a:r>
            <a:r>
              <a:rPr lang="en" sz="1000"/>
              <a:t>erachah.org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joegriffinmedia.org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rbthieme.org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39000" y="240025"/>
            <a:ext cx="82659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Before God created people on the Earth, He created                                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   </a:t>
            </a:r>
            <a:r>
              <a:rPr lang="en" sz="2400"/>
              <a:t> an </a:t>
            </a:r>
            <a:r>
              <a:rPr b="1" lang="en" sz="2400"/>
              <a:t>uncountable</a:t>
            </a:r>
            <a:r>
              <a:rPr b="1" lang="en" sz="3000"/>
              <a:t> </a:t>
            </a:r>
            <a:r>
              <a:rPr lang="en" sz="2400"/>
              <a:t>number of </a:t>
            </a:r>
            <a:r>
              <a:rPr b="1" lang="en" sz="3000"/>
              <a:t>ANGELS</a:t>
            </a:r>
            <a:r>
              <a:rPr lang="en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8" name="Google Shape;68;p15"/>
          <p:cNvSpPr txBox="1"/>
          <p:nvPr/>
        </p:nvSpPr>
        <p:spPr>
          <a:xfrm>
            <a:off x="576050" y="4292425"/>
            <a:ext cx="8191800" cy="66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“For in Him all things were created: things in heaven and on earth, visible and invisible…” 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      Col. 1:16a</a:t>
            </a:r>
            <a:r>
              <a:rPr lang="en"/>
              <a:t>                                             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2660600" y="1971275"/>
            <a:ext cx="39036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</a:t>
            </a:r>
            <a:r>
              <a:rPr lang="en" sz="2400"/>
              <a:t>  </a:t>
            </a:r>
            <a:endParaRPr sz="24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200" y="1317862"/>
            <a:ext cx="2355800" cy="289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6300" y="1451312"/>
            <a:ext cx="2275000" cy="26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480025" y="239350"/>
            <a:ext cx="3377700" cy="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732250" y="283225"/>
            <a:ext cx="7786500" cy="4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God gave all the angels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r>
              <a:rPr b="1" lang="en" sz="2400"/>
              <a:t> </a:t>
            </a:r>
            <a:r>
              <a:rPr b="1" i="1" lang="en" sz="2400"/>
              <a:t>beauty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and </a:t>
            </a:r>
            <a:r>
              <a:rPr b="1" i="1" lang="en" sz="2400"/>
              <a:t>intelligence</a:t>
            </a:r>
            <a:endParaRPr b="1"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and </a:t>
            </a:r>
            <a:r>
              <a:rPr b="1" i="1" lang="en" sz="2400"/>
              <a:t>power</a:t>
            </a:r>
            <a:endParaRPr b="1"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and </a:t>
            </a:r>
            <a:r>
              <a:rPr b="1" lang="en" sz="2400"/>
              <a:t>VOLITION</a:t>
            </a:r>
            <a:r>
              <a:rPr lang="en" sz="2400"/>
              <a:t>,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the freedom to </a:t>
            </a:r>
            <a:r>
              <a:rPr b="1" lang="en" sz="2400"/>
              <a:t>choose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600" y="2177499"/>
            <a:ext cx="2275000" cy="26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600" y="513575"/>
            <a:ext cx="1996001" cy="14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3035325" y="294175"/>
            <a:ext cx="32025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The angels looked around heaven at everything God had given to them. 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625" y="1039925"/>
            <a:ext cx="2033900" cy="26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575" y="1259550"/>
            <a:ext cx="2214675" cy="26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508250" y="3039575"/>
            <a:ext cx="49791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Everything was </a:t>
            </a:r>
            <a:r>
              <a:rPr b="1" lang="en" sz="2400"/>
              <a:t>PERFECT</a:t>
            </a:r>
            <a:r>
              <a:rPr lang="en" sz="2400"/>
              <a:t>!</a:t>
            </a:r>
            <a:endParaRPr sz="2400"/>
          </a:p>
        </p:txBody>
      </p:sp>
      <p:sp>
        <p:nvSpPr>
          <p:cNvPr id="88" name="Google Shape;88;p17"/>
          <p:cNvSpPr txBox="1"/>
          <p:nvPr/>
        </p:nvSpPr>
        <p:spPr>
          <a:xfrm>
            <a:off x="2070225" y="3726825"/>
            <a:ext cx="51873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They sang and shouted with joy!</a:t>
            </a:r>
            <a:endParaRPr sz="24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6525" y="349025"/>
            <a:ext cx="1805474" cy="6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525" y="349025"/>
            <a:ext cx="1916100" cy="7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26475" y="4456025"/>
            <a:ext cx="8389800" cy="36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“When the morning stars sang together and all the angels shouted for joy” Job 38:7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260675" y="195475"/>
            <a:ext cx="5195400" cy="1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But</a:t>
            </a:r>
            <a:r>
              <a:rPr lang="en" sz="2400"/>
              <a:t> God already knew that Lucifer, the most powerful angel, would start trouble.</a:t>
            </a:r>
            <a:endParaRPr sz="24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00" y="1992400"/>
            <a:ext cx="2807550" cy="29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900" y="1572775"/>
            <a:ext cx="1358775" cy="12063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836575" y="1340950"/>
            <a:ext cx="40863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Lucifer chose to be unhappy.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He became </a:t>
            </a:r>
            <a:r>
              <a:rPr b="1" lang="en" sz="2400">
                <a:solidFill>
                  <a:schemeClr val="dk1"/>
                </a:solidFill>
              </a:rPr>
              <a:t>proud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b="1" lang="en" sz="2400">
                <a:solidFill>
                  <a:schemeClr val="dk1"/>
                </a:solidFill>
              </a:rPr>
              <a:t>envious</a:t>
            </a:r>
            <a:r>
              <a:rPr lang="en" sz="2400">
                <a:solidFill>
                  <a:schemeClr val="dk1"/>
                </a:solidFill>
              </a:rPr>
              <a:t> of God’s power.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Five times</a:t>
            </a:r>
            <a:r>
              <a:rPr lang="en" sz="2400">
                <a:solidFill>
                  <a:schemeClr val="dk1"/>
                </a:solidFill>
              </a:rPr>
              <a:t> he said </a:t>
            </a:r>
            <a:r>
              <a:rPr b="1" lang="en" sz="2400">
                <a:solidFill>
                  <a:schemeClr val="dk1"/>
                </a:solidFill>
              </a:rPr>
              <a:t>NO</a:t>
            </a:r>
            <a:r>
              <a:rPr lang="en" sz="2400">
                <a:solidFill>
                  <a:schemeClr val="dk1"/>
                </a:solidFill>
              </a:rPr>
              <a:t> to God. 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100" y="152400"/>
            <a:ext cx="323841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569800" y="501700"/>
            <a:ext cx="4650600" cy="3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his </a:t>
            </a:r>
            <a:r>
              <a:rPr b="1" lang="en" sz="2400"/>
              <a:t>pride a</a:t>
            </a:r>
            <a:r>
              <a:rPr lang="en" sz="2400"/>
              <a:t>nd</a:t>
            </a:r>
            <a:r>
              <a:rPr b="1" lang="en" sz="2400"/>
              <a:t> envy</a:t>
            </a:r>
            <a:r>
              <a:rPr lang="en" sz="2400"/>
              <a:t>, Lucifer said,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“I will make myself like the Most High.” Isaiah 14:14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Making himself like God would be impossible. It was a </a:t>
            </a:r>
            <a:r>
              <a:rPr b="1" lang="en" sz="3000"/>
              <a:t>LIE</a:t>
            </a:r>
            <a:r>
              <a:rPr lang="en" sz="2400"/>
              <a:t>. 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698325" y="324650"/>
            <a:ext cx="37191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Lucifer was </a:t>
            </a:r>
            <a:r>
              <a:rPr b="1" lang="en" sz="2400"/>
              <a:t>not</a:t>
            </a:r>
            <a:r>
              <a:rPr lang="en" sz="2400"/>
              <a:t> OMNIPOTENT like God is. He could </a:t>
            </a:r>
            <a:r>
              <a:rPr b="1" lang="en" sz="2400"/>
              <a:t>never</a:t>
            </a:r>
            <a:r>
              <a:rPr lang="en" sz="2400"/>
              <a:t> be as powerful as God. He could </a:t>
            </a:r>
            <a:r>
              <a:rPr b="1" lang="en" sz="2400"/>
              <a:t>never</a:t>
            </a:r>
            <a:r>
              <a:rPr lang="en" sz="2400"/>
              <a:t> make angels, as God had made him.</a:t>
            </a:r>
            <a:endParaRPr sz="24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875" y="324575"/>
            <a:ext cx="2914650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207425" y="245975"/>
            <a:ext cx="44481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Lucifer could </a:t>
            </a:r>
            <a:r>
              <a:rPr b="1" lang="en" sz="2400"/>
              <a:t>never</a:t>
            </a:r>
            <a:r>
              <a:rPr lang="en" sz="2400"/>
              <a:t> be OMNIPRESENT. He could only be in one place at a time.</a:t>
            </a:r>
            <a:endParaRPr sz="240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25" y="2027150"/>
            <a:ext cx="1990725" cy="27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642" y="77175"/>
            <a:ext cx="1875008" cy="24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4474625" y="2789150"/>
            <a:ext cx="4590900" cy="2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Lucifer could </a:t>
            </a:r>
            <a:r>
              <a:rPr b="1" lang="en" sz="2400">
                <a:solidFill>
                  <a:schemeClr val="dk1"/>
                </a:solidFill>
              </a:rPr>
              <a:t>never</a:t>
            </a:r>
            <a:r>
              <a:rPr lang="en" sz="2400">
                <a:solidFill>
                  <a:schemeClr val="dk1"/>
                </a:solidFill>
              </a:rPr>
              <a:t> be  OMNISCIENT. He did not know what God was thinking, but God knew what Lucifer was thinking.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