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167a38999_0_2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167a38999_0_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167a38999_0_2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167a38999_0_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167a38999_0_2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167a38999_0_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167a38999_0_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167a38999_0_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167a38999_0_3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167a38999_0_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94184270c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94184270c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f717e4cf6_0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f717e4cf6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c4f8a955e_0_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c4f8a955e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c4a2f45b6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c4a2f45b6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167a38999_0_4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167a38999_0_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91e96a7d5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91e96a7d5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167a38999_0_5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167a38999_0_5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167a38999_0_5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167a38999_0_5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Volition Song Lyrics</a:t>
            </a: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99e4ae1fb8d37f_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99e4ae1fb8d37f_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Creation of Angels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e9944538f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e9944538f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ef56326bd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ef56326bd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ef56326bd_0_1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ef56326bd_0_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167a38999_0_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167a38999_0_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Satan says he will be like the Most High- a LIE</a:t>
            </a: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167a38999_0_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167a38999_0_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167a38999_0_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167a38999_0_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.GIF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8.GIF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.GIF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.GIF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.GIF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80600" y="338800"/>
            <a:ext cx="8305025" cy="4636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66625" y="749631"/>
            <a:ext cx="4283100" cy="2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rgbClr val="FFD966"/>
                </a:solidFill>
              </a:rPr>
              <a:t> The Show the</a:t>
            </a:r>
            <a:endParaRPr sz="4100">
              <a:solidFill>
                <a:srgbClr val="FFD9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rgbClr val="FFD966"/>
                </a:solidFill>
              </a:rPr>
              <a:t>ANGELS Watch</a:t>
            </a:r>
            <a:endParaRPr sz="4100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D966"/>
                </a:solidFill>
              </a:rPr>
              <a:t>  </a:t>
            </a:r>
            <a:endParaRPr sz="2400">
              <a:solidFill>
                <a:srgbClr val="FFD966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749725" y="1014625"/>
            <a:ext cx="3135899" cy="374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466725" y="3865880"/>
            <a:ext cx="8562975" cy="87503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“Your heart was lifted up because of your beauty; you corrupted your wisdom by reason of your splendor.. I cast you to the ground” Ezekiel 28:17a</a:t>
            </a:r>
            <a:endParaRPr b="1"/>
          </a:p>
        </p:txBody>
      </p:sp>
      <p:sp>
        <p:nvSpPr>
          <p:cNvPr id="125" name="Google Shape;125;p22"/>
          <p:cNvSpPr txBox="1"/>
          <p:nvPr/>
        </p:nvSpPr>
        <p:spPr>
          <a:xfrm>
            <a:off x="629925" y="136875"/>
            <a:ext cx="4043400" cy="3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Lucifer’s PRIDE started a </a:t>
            </a:r>
            <a:r>
              <a:rPr lang="en-GB" sz="2400" b="1"/>
              <a:t>war</a:t>
            </a:r>
            <a:r>
              <a:rPr lang="en-GB" sz="2400"/>
              <a:t> against God, so Lucifer could not keep his job of guarding God’s throne.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Lucifer had become </a:t>
            </a:r>
            <a:r>
              <a:rPr lang="en-GB" sz="2400" b="1"/>
              <a:t>SATAN</a:t>
            </a:r>
            <a:r>
              <a:rPr lang="en-GB" sz="2400"/>
              <a:t>, God’s </a:t>
            </a:r>
            <a:r>
              <a:rPr lang="en-GB" sz="2400" b="1"/>
              <a:t>enemy</a:t>
            </a:r>
            <a:r>
              <a:rPr lang="en-GB" sz="2400"/>
              <a:t>.</a:t>
            </a:r>
            <a:endParaRPr sz="2400"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255025" y="889350"/>
            <a:ext cx="2148700" cy="254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/>
        </p:nvSpPr>
        <p:spPr>
          <a:xfrm>
            <a:off x="533815" y="351385"/>
            <a:ext cx="4686300" cy="4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Satan did not stop. He told his </a:t>
            </a:r>
            <a:r>
              <a:rPr lang="en-GB" sz="2400" b="1"/>
              <a:t>lies</a:t>
            </a:r>
            <a:r>
              <a:rPr lang="en-GB" sz="2400"/>
              <a:t> to other angels.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One third of the angels chose Satan’s </a:t>
            </a:r>
            <a:r>
              <a:rPr lang="en-GB" sz="2400" b="1"/>
              <a:t>lies </a:t>
            </a:r>
            <a:r>
              <a:rPr lang="en-GB" sz="2400"/>
              <a:t> instead of God and </a:t>
            </a:r>
            <a:r>
              <a:rPr lang="en-GB" sz="2400" b="1"/>
              <a:t>VERACITY</a:t>
            </a:r>
            <a:r>
              <a:rPr lang="en-GB" sz="2400"/>
              <a:t>, or </a:t>
            </a:r>
            <a:r>
              <a:rPr lang="en-GB" sz="2400" b="1"/>
              <a:t>Truth</a:t>
            </a:r>
            <a:r>
              <a:rPr lang="en-GB" sz="2400"/>
              <a:t>. They became enemies of God too, called </a:t>
            </a:r>
            <a:r>
              <a:rPr lang="en-GB" sz="2400" b="1"/>
              <a:t>demons</a:t>
            </a:r>
            <a:r>
              <a:rPr lang="en-GB" sz="2400"/>
              <a:t>.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133676" y="1776200"/>
            <a:ext cx="2417925" cy="33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662450" y="400750"/>
            <a:ext cx="1358775" cy="120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/>
        </p:nvSpPr>
        <p:spPr>
          <a:xfrm>
            <a:off x="5125725" y="544950"/>
            <a:ext cx="3442500" cy="1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39;p24"/>
          <p:cNvSpPr txBox="1"/>
          <p:nvPr/>
        </p:nvSpPr>
        <p:spPr>
          <a:xfrm>
            <a:off x="5206300" y="544950"/>
            <a:ext cx="359010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24"/>
          <p:cNvSpPr txBox="1"/>
          <p:nvPr/>
        </p:nvSpPr>
        <p:spPr>
          <a:xfrm>
            <a:off x="474345" y="4218940"/>
            <a:ext cx="8195310" cy="803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</a:rPr>
              <a:t>“You were internally filled with violence and you sinned; therefore, I have cast you as profane from the mountain of God” Ezekiel 28:16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24"/>
          <p:cNvSpPr txBox="1"/>
          <p:nvPr/>
        </p:nvSpPr>
        <p:spPr>
          <a:xfrm>
            <a:off x="536000" y="229850"/>
            <a:ext cx="4331700" cy="3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God knew that Satan and the demons would not change their minds. 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They were </a:t>
            </a:r>
            <a:r>
              <a:rPr lang="en-US" altLang="en-GB" sz="2400"/>
              <a:t>all sentenced by God to be</a:t>
            </a:r>
            <a:r>
              <a:rPr lang="en-GB" sz="2400"/>
              <a:t> punished.  Satan was angry. </a:t>
            </a:r>
            <a:endParaRPr sz="2400"/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1"/>
          <a:srcRect t="4080" b="-4079"/>
          <a:stretch>
            <a:fillRect/>
          </a:stretch>
        </p:blipFill>
        <p:spPr>
          <a:xfrm>
            <a:off x="5892800" y="456350"/>
            <a:ext cx="1645625" cy="29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832775" y="865550"/>
            <a:ext cx="2148700" cy="254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 rotWithShape="1">
          <a:blip r:embed="rId1"/>
          <a:srcRect t="6539" b="-6540"/>
          <a:stretch>
            <a:fillRect/>
          </a:stretch>
        </p:blipFill>
        <p:spPr>
          <a:xfrm>
            <a:off x="739425" y="977600"/>
            <a:ext cx="3224225" cy="27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4572000" y="579350"/>
            <a:ext cx="3802800" cy="3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Satan did not think God was showing LOVE.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That was </a:t>
            </a:r>
            <a:r>
              <a:rPr lang="en-GB" sz="2400" b="1"/>
              <a:t>another</a:t>
            </a:r>
            <a:r>
              <a:rPr lang="en-GB" sz="2400"/>
              <a:t> </a:t>
            </a:r>
            <a:r>
              <a:rPr lang="en-GB" sz="2400" b="1"/>
              <a:t>lie</a:t>
            </a:r>
            <a:r>
              <a:rPr lang="en-GB" sz="2400"/>
              <a:t>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chemeClr val="dk1"/>
                </a:solidFill>
              </a:rPr>
              <a:t>But God already had a plan to show His love even more.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5"/>
          <p:cNvSpPr txBox="1"/>
          <p:nvPr/>
        </p:nvSpPr>
        <p:spPr>
          <a:xfrm>
            <a:off x="1088750" y="3768725"/>
            <a:ext cx="21918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25"/>
          <p:cNvSpPr txBox="1"/>
          <p:nvPr/>
        </p:nvSpPr>
        <p:spPr>
          <a:xfrm>
            <a:off x="825460" y="3768705"/>
            <a:ext cx="2868000" cy="428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 b="1"/>
              <a:t> “God is Love…” </a:t>
            </a:r>
            <a:r>
              <a:rPr lang="en-GB" sz="1200" b="1"/>
              <a:t>   I John 4:16b</a:t>
            </a:r>
            <a:endParaRPr sz="12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3152100" y="2993150"/>
            <a:ext cx="3158700" cy="20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1"/>
          <a:srcRect t="4080" b="-4079"/>
          <a:stretch>
            <a:fillRect/>
          </a:stretch>
        </p:blipFill>
        <p:spPr>
          <a:xfrm>
            <a:off x="6447275" y="397300"/>
            <a:ext cx="2423575" cy="43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 rotWithShape="1">
          <a:blip r:embed="rId2"/>
          <a:srcRect t="-66444" r="-47885"/>
          <a:stretch>
            <a:fillRect/>
          </a:stretch>
        </p:blipFill>
        <p:spPr>
          <a:xfrm>
            <a:off x="6501500" y="397300"/>
            <a:ext cx="2895250" cy="44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440200"/>
            <a:ext cx="2895251" cy="40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/>
        </p:nvSpPr>
        <p:spPr>
          <a:xfrm>
            <a:off x="3135275" y="1576550"/>
            <a:ext cx="3095100" cy="31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26"/>
          <p:cNvSpPr txBox="1"/>
          <p:nvPr/>
        </p:nvSpPr>
        <p:spPr>
          <a:xfrm>
            <a:off x="3211350" y="1690650"/>
            <a:ext cx="31659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p26"/>
          <p:cNvSpPr txBox="1"/>
          <p:nvPr/>
        </p:nvSpPr>
        <p:spPr>
          <a:xfrm>
            <a:off x="3125775" y="483200"/>
            <a:ext cx="3158700" cy="42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God had </a:t>
            </a:r>
            <a:r>
              <a:rPr lang="en-GB" sz="2400" b="1"/>
              <a:t>a show for the angels to watch</a:t>
            </a:r>
            <a:r>
              <a:rPr lang="en-GB" sz="2400"/>
              <a:t>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God fixed up the Earth and created the first people, Adam and Eve, on it.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232400" y="344805"/>
            <a:ext cx="3051810" cy="37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217975" y="180300"/>
            <a:ext cx="4353900" cy="49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angels watched Satan make </a:t>
            </a:r>
            <a:r>
              <a:rPr lang="en-GB" sz="2400" b="1"/>
              <a:t>more trouble</a:t>
            </a:r>
            <a:r>
              <a:rPr lang="en-GB" sz="2400"/>
              <a:t>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Satan indwelled a serpent and told</a:t>
            </a:r>
            <a:r>
              <a:rPr lang="en-GB" sz="2400" b="1"/>
              <a:t> lies </a:t>
            </a:r>
            <a:r>
              <a:rPr lang="en-GB" sz="2400"/>
              <a:t>to Eve.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He was glad when Adam and Eve disobeyed God and got in trouble</a:t>
            </a:r>
            <a:r>
              <a:rPr lang="en-GB" sz="2400" b="1"/>
              <a:t>. He didn’t really care about love.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7"/>
          <p:cNvSpPr txBox="1"/>
          <p:nvPr/>
        </p:nvSpPr>
        <p:spPr>
          <a:xfrm>
            <a:off x="1572980" y="4531620"/>
            <a:ext cx="6649200" cy="374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  <a:r>
              <a:rPr lang="en-GB" b="1"/>
              <a:t>  “...And the woman said,’The serpent deceived me, and I ate.’” Gen. 3:13b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/>
        </p:nvSpPr>
        <p:spPr>
          <a:xfrm>
            <a:off x="940175" y="148350"/>
            <a:ext cx="4993200" cy="48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God told Adam and Eve that H</a:t>
            </a:r>
            <a:r>
              <a:rPr lang="en-GB" sz="2200"/>
              <a:t>e had a plan to help them. He promised Adam and Eve that He would send a </a:t>
            </a:r>
            <a:r>
              <a:rPr lang="en-GB" sz="2200" b="1"/>
              <a:t>SAVIOR</a:t>
            </a:r>
            <a:r>
              <a:rPr lang="en-US" altLang="en-GB" sz="2200" b="1"/>
              <a:t>, </a:t>
            </a:r>
            <a:r>
              <a:rPr lang="en-US" altLang="en-GB" sz="2200"/>
              <a:t>one who would take the punishment for their sins</a:t>
            </a:r>
            <a:r>
              <a:rPr lang="en-GB" sz="2200" b="1"/>
              <a:t>. </a:t>
            </a: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God told them</a:t>
            </a:r>
            <a:r>
              <a:rPr lang="en-US" altLang="en-GB" sz="2200"/>
              <a:t> He would restore their relationship with Him</a:t>
            </a:r>
            <a:r>
              <a:rPr lang="en-GB" sz="2200"/>
              <a:t> if they </a:t>
            </a:r>
            <a:r>
              <a:rPr lang="en-GB" sz="2200" b="1"/>
              <a:t>believed in the Savior. </a:t>
            </a:r>
            <a:r>
              <a:rPr lang="en-GB" sz="2200"/>
              <a:t>They did!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876025" y="148350"/>
            <a:ext cx="2967749" cy="26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676390" y="2967355"/>
            <a:ext cx="1767205" cy="172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/>
        </p:nvSpPr>
        <p:spPr>
          <a:xfrm>
            <a:off x="513150" y="381100"/>
            <a:ext cx="35730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chemeClr val="dk1"/>
                </a:solidFill>
              </a:rPr>
              <a:t>Satan wanted to stop the </a:t>
            </a:r>
            <a:r>
              <a:rPr lang="en-GB" sz="2400" b="1">
                <a:solidFill>
                  <a:schemeClr val="dk1"/>
                </a:solidFill>
              </a:rPr>
              <a:t>SAVIOR </a:t>
            </a:r>
            <a:r>
              <a:rPr lang="en-GB" sz="2400">
                <a:solidFill>
                  <a:schemeClr val="dk1"/>
                </a:solidFill>
              </a:rPr>
              <a:t>from being born, but he could not. He tried more trouble and more lies, but he was </a:t>
            </a:r>
            <a:r>
              <a:rPr lang="en-GB" sz="2400" b="1">
                <a:solidFill>
                  <a:schemeClr val="dk1"/>
                </a:solidFill>
              </a:rPr>
              <a:t>not</a:t>
            </a:r>
            <a:r>
              <a:rPr lang="en-GB" sz="2400">
                <a:solidFill>
                  <a:schemeClr val="dk1"/>
                </a:solidFill>
              </a:rPr>
              <a:t> Omnipotent.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chemeClr val="dk1"/>
                </a:solidFill>
              </a:rPr>
              <a:t>He was going to </a:t>
            </a:r>
            <a:r>
              <a:rPr lang="en-GB" sz="2400" b="1">
                <a:solidFill>
                  <a:schemeClr val="dk1"/>
                </a:solidFill>
              </a:rPr>
              <a:t>lose</a:t>
            </a:r>
            <a:r>
              <a:rPr lang="en-GB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007275" y="152400"/>
            <a:ext cx="31215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/>
        </p:nvSpPr>
        <p:spPr>
          <a:xfrm>
            <a:off x="306600" y="2171250"/>
            <a:ext cx="4265400" cy="21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When The </a:t>
            </a:r>
            <a:r>
              <a:rPr lang="en-GB" sz="2200" b="1"/>
              <a:t>SAVIOR, the Lord Jesus Christ</a:t>
            </a:r>
            <a:r>
              <a:rPr lang="en-GB" sz="2200"/>
              <a:t>, was born into the world, the angels on God’s side sang and cheered.</a:t>
            </a:r>
            <a:endParaRPr sz="2200"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68900" y="129150"/>
            <a:ext cx="2277126" cy="216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026725" y="0"/>
            <a:ext cx="3685050" cy="43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64475" y="179350"/>
            <a:ext cx="1873824" cy="11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/>
          <p:nvPr/>
        </p:nvSpPr>
        <p:spPr>
          <a:xfrm>
            <a:off x="174975" y="4483375"/>
            <a:ext cx="8814900" cy="315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“...multitudes of the heavenly host praising God and saying, ‘Glory to God in the highest…” Luke 2:13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/>
        </p:nvSpPr>
        <p:spPr>
          <a:xfrm>
            <a:off x="299150" y="251650"/>
            <a:ext cx="3741300" cy="3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98450" y="831850"/>
            <a:ext cx="3341370" cy="317944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3547600" y="473025"/>
            <a:ext cx="5596500" cy="3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The angels saw God show His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200"/>
              <a:t>The </a:t>
            </a:r>
            <a:r>
              <a:rPr lang="en-GB" sz="2200" b="1"/>
              <a:t>Lord Jesus Christ</a:t>
            </a:r>
            <a:r>
              <a:rPr lang="en-GB" sz="2200"/>
              <a:t> paid for EVERYONE’s sins on the Cross. So anyone can </a:t>
            </a:r>
            <a:r>
              <a:rPr lang="en-GB" sz="2200" b="1"/>
              <a:t>believe on Him </a:t>
            </a:r>
            <a:r>
              <a:rPr lang="en-GB" sz="2200"/>
              <a:t>and live with God in heaven forever.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Satan and the demons lost! They are still lying and causing trouble, but God will punish them at the right time.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99" name="Google Shape;199;p31"/>
          <p:cNvSpPr/>
          <p:nvPr/>
        </p:nvSpPr>
        <p:spPr>
          <a:xfrm>
            <a:off x="8054824" y="583825"/>
            <a:ext cx="641100" cy="528000"/>
          </a:xfrm>
          <a:prstGeom prst="hear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31"/>
          <p:cNvSpPr txBox="1"/>
          <p:nvPr/>
        </p:nvSpPr>
        <p:spPr>
          <a:xfrm>
            <a:off x="573600" y="4582950"/>
            <a:ext cx="7996800" cy="42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“... into the eternal fire which has been prepared for the devil and his angels” Matthew 25:41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1276425" y="1135825"/>
            <a:ext cx="6298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C4587"/>
                </a:solidFill>
              </a:rPr>
              <a:t>The Show the Angels Watch</a:t>
            </a: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612150" y="657250"/>
            <a:ext cx="2764302" cy="33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356075" y="303700"/>
            <a:ext cx="2691151" cy="418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10375" y="303700"/>
            <a:ext cx="963825" cy="90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316100" y="2481150"/>
            <a:ext cx="2599200" cy="23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32"/>
          <p:cNvSpPr txBox="1"/>
          <p:nvPr/>
        </p:nvSpPr>
        <p:spPr>
          <a:xfrm>
            <a:off x="635635" y="192405"/>
            <a:ext cx="3830320" cy="385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The angels are still  watching. The angels on God’s side </a:t>
            </a:r>
            <a:r>
              <a:rPr lang="en-GB" sz="2000" b="1"/>
              <a:t>cheer </a:t>
            </a:r>
            <a:r>
              <a:rPr lang="en-GB" sz="2000"/>
              <a:t>when anyone believes in the Lord Jesus Christ!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The angels look to see who will believe Satan’s </a:t>
            </a:r>
            <a:r>
              <a:rPr lang="en-GB" sz="2000" b="1"/>
              <a:t>lies</a:t>
            </a:r>
            <a:r>
              <a:rPr lang="en-GB" sz="2000"/>
              <a:t> and who will believe God’s </a:t>
            </a:r>
            <a:r>
              <a:rPr lang="en-GB" sz="2000" b="1"/>
              <a:t>TRUTH</a:t>
            </a:r>
            <a:r>
              <a:rPr lang="en-GB" sz="2000"/>
              <a:t> in His Word!</a:t>
            </a:r>
            <a:endParaRPr sz="2000"/>
          </a:p>
        </p:txBody>
      </p:sp>
      <p:sp>
        <p:nvSpPr>
          <p:cNvPr id="210" name="Google Shape;210;p32"/>
          <p:cNvSpPr txBox="1"/>
          <p:nvPr/>
        </p:nvSpPr>
        <p:spPr>
          <a:xfrm>
            <a:off x="584120" y="4431210"/>
            <a:ext cx="8242500" cy="296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“...there is joy in the presence of the angels of God over one sinner who repents.” Luke 15:10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/>
        </p:nvSpPr>
        <p:spPr>
          <a:xfrm>
            <a:off x="1152400" y="159850"/>
            <a:ext cx="3301800" cy="48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The </a:t>
            </a:r>
            <a:r>
              <a:rPr lang="en-GB" sz="1200" b="1"/>
              <a:t>Volition Song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I can choose. I can choose,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Yes or no. Yes or no.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Because I have freewill. I have freewill.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In my soul. In my soul.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VOLITION! VOLITION!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Dwells within my soul.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VOLITION! VOLITION!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Means I have control.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Just like Satan. Just like Satan.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                                       [the angels]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Before time. Before time.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Grace or evil. Grace or evil.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The choice is mine. The choice is mine.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VOLITION! VOLITION!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Dwells within my soul.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VOLITION! VOLITION!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Means I have control.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852875" y="446250"/>
            <a:ext cx="2738749" cy="27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3"/>
          <p:cNvSpPr txBox="1"/>
          <p:nvPr/>
        </p:nvSpPr>
        <p:spPr>
          <a:xfrm>
            <a:off x="6348800" y="3784725"/>
            <a:ext cx="2528700" cy="10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Acknowledgements for visuals and content: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b</a:t>
            </a:r>
            <a:r>
              <a:rPr lang="en-GB" sz="1000"/>
              <a:t>erachah.org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joegriffinmedia.org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rbthieme.org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39000" y="240025"/>
            <a:ext cx="8265900" cy="1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    Before God created people on the Earth, He created                                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/>
              <a:t>   </a:t>
            </a:r>
            <a:r>
              <a:rPr lang="en-GB" sz="2400"/>
              <a:t> an </a:t>
            </a:r>
            <a:r>
              <a:rPr lang="en-GB" sz="2400" b="1"/>
              <a:t>uncountable</a:t>
            </a:r>
            <a:r>
              <a:rPr lang="en-GB" sz="3000" b="1"/>
              <a:t> </a:t>
            </a:r>
            <a:r>
              <a:rPr lang="en-GB" sz="2400"/>
              <a:t>number of </a:t>
            </a:r>
            <a:r>
              <a:rPr lang="en-GB" sz="3000" b="1"/>
              <a:t>ANGELS</a:t>
            </a:r>
            <a:r>
              <a:rPr lang="en-GB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5"/>
          <p:cNvSpPr txBox="1"/>
          <p:nvPr/>
        </p:nvSpPr>
        <p:spPr>
          <a:xfrm>
            <a:off x="576580" y="3993515"/>
            <a:ext cx="8191500" cy="758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“For in Him all things were created: things in heaven and on earth, visible and invisible…” 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      Col. 1:16a</a:t>
            </a:r>
            <a:r>
              <a:rPr lang="en-GB"/>
              <a:t>                                             </a:t>
            </a:r>
            <a:endParaRPr lang="en-GB"/>
          </a:p>
        </p:txBody>
      </p:sp>
      <p:sp>
        <p:nvSpPr>
          <p:cNvPr id="69" name="Google Shape;69;p15"/>
          <p:cNvSpPr txBox="1"/>
          <p:nvPr/>
        </p:nvSpPr>
        <p:spPr>
          <a:xfrm>
            <a:off x="2660600" y="1971275"/>
            <a:ext cx="3903600" cy="1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    </a:t>
            </a:r>
            <a:r>
              <a:rPr lang="en-GB" sz="2400"/>
              <a:t>  </a:t>
            </a:r>
            <a:endParaRPr sz="24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216200" y="1317862"/>
            <a:ext cx="2355800" cy="289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096300" y="1451312"/>
            <a:ext cx="2275000" cy="26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480025" y="239350"/>
            <a:ext cx="3377700" cy="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16"/>
          <p:cNvSpPr txBox="1"/>
          <p:nvPr/>
        </p:nvSpPr>
        <p:spPr>
          <a:xfrm>
            <a:off x="732250" y="283225"/>
            <a:ext cx="7786500" cy="4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God gave all the angels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/>
              <a:t>beauty</a:t>
            </a:r>
            <a:r>
              <a:rPr lang="en-GB" sz="2400"/>
              <a:t> and </a:t>
            </a:r>
            <a:r>
              <a:rPr lang="en-GB" sz="2400" b="1" i="1"/>
              <a:t>intelligence</a:t>
            </a:r>
            <a:endParaRPr sz="2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</a:t>
            </a:r>
            <a:r>
              <a:rPr lang="en-GB" sz="2400" b="1" i="1"/>
              <a:t>power</a:t>
            </a:r>
            <a:r>
              <a:rPr lang="en-US" altLang="en-GB" sz="2400" b="1" i="1"/>
              <a:t> </a:t>
            </a:r>
            <a:r>
              <a:rPr lang="en-GB" sz="2400"/>
              <a:t>and </a:t>
            </a:r>
            <a:r>
              <a:rPr lang="en-GB" sz="2400" b="1"/>
              <a:t>VOLITION</a:t>
            </a:r>
            <a:r>
              <a:rPr lang="en-US" altLang="en-GB" sz="2400" b="1"/>
              <a:t> (+V-)</a:t>
            </a:r>
            <a:r>
              <a:rPr lang="en-GB" sz="2400"/>
              <a:t>,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/>
              <a:t>which gives us </a:t>
            </a:r>
            <a:r>
              <a:rPr lang="en-GB" sz="2400"/>
              <a:t>the freedom to </a:t>
            </a:r>
            <a:r>
              <a:rPr lang="en-GB" sz="2400" b="1"/>
              <a:t>choose</a:t>
            </a:r>
            <a:r>
              <a:rPr lang="en-GB" sz="2400"/>
              <a:t>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392175" y="2007954"/>
            <a:ext cx="2275000" cy="26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392175" y="556120"/>
            <a:ext cx="1996001" cy="14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3035325" y="294175"/>
            <a:ext cx="3202500" cy="21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 The angels looked around heaven at everything God had given to them. 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917625" y="1039925"/>
            <a:ext cx="2033900" cy="26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3575" y="1259550"/>
            <a:ext cx="2214675" cy="26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2508250" y="3039575"/>
            <a:ext cx="4979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   Everything was </a:t>
            </a:r>
            <a:r>
              <a:rPr lang="en-GB" sz="2400" b="1"/>
              <a:t>PERFECT</a:t>
            </a:r>
            <a:r>
              <a:rPr lang="en-GB" sz="2400"/>
              <a:t>!</a:t>
            </a:r>
            <a:endParaRPr sz="2400"/>
          </a:p>
        </p:txBody>
      </p:sp>
      <p:sp>
        <p:nvSpPr>
          <p:cNvPr id="88" name="Google Shape;88;p17"/>
          <p:cNvSpPr txBox="1"/>
          <p:nvPr/>
        </p:nvSpPr>
        <p:spPr>
          <a:xfrm>
            <a:off x="2070225" y="3726825"/>
            <a:ext cx="51873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 They sang and shouted with joy!</a:t>
            </a:r>
            <a:endParaRPr sz="24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76525" y="349025"/>
            <a:ext cx="1805474" cy="6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0525" y="349025"/>
            <a:ext cx="1916100" cy="7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26475" y="4456025"/>
            <a:ext cx="8389800" cy="367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“When the morning stars sang together and all the angels shouted for joy” Job 38:7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260675" y="195475"/>
            <a:ext cx="5195400" cy="13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But</a:t>
            </a:r>
            <a:r>
              <a:rPr lang="en-GB" sz="2400"/>
              <a:t> God already knew that Lucifer, the most powerful angel, would start trouble.</a:t>
            </a:r>
            <a:endParaRPr sz="24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75000" y="1992400"/>
            <a:ext cx="2807550" cy="29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069900" y="1572775"/>
            <a:ext cx="1358775" cy="12063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4836575" y="1340950"/>
            <a:ext cx="4086300" cy="3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Lucifer chose to be unhappy.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chemeClr val="dk1"/>
                </a:solidFill>
              </a:rPr>
              <a:t>He became </a:t>
            </a:r>
            <a:r>
              <a:rPr lang="en-GB" sz="2400" b="1">
                <a:solidFill>
                  <a:schemeClr val="dk1"/>
                </a:solidFill>
              </a:rPr>
              <a:t>proud</a:t>
            </a:r>
            <a:r>
              <a:rPr lang="en-GB" sz="2400">
                <a:solidFill>
                  <a:schemeClr val="dk1"/>
                </a:solidFill>
              </a:rPr>
              <a:t> and </a:t>
            </a:r>
            <a:r>
              <a:rPr lang="en-GB" sz="2400" b="1">
                <a:solidFill>
                  <a:schemeClr val="dk1"/>
                </a:solidFill>
              </a:rPr>
              <a:t>envious</a:t>
            </a:r>
            <a:r>
              <a:rPr lang="en-GB" sz="2400">
                <a:solidFill>
                  <a:schemeClr val="dk1"/>
                </a:solidFill>
              </a:rPr>
              <a:t> of God’s power.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 b="1">
                <a:solidFill>
                  <a:schemeClr val="dk1"/>
                </a:solidFill>
              </a:rPr>
              <a:t>Five times</a:t>
            </a:r>
            <a:r>
              <a:rPr lang="en-GB" sz="2400">
                <a:solidFill>
                  <a:schemeClr val="dk1"/>
                </a:solidFill>
              </a:rPr>
              <a:t> he said </a:t>
            </a:r>
            <a:r>
              <a:rPr lang="en-GB" sz="2400" b="1">
                <a:solidFill>
                  <a:schemeClr val="dk1"/>
                </a:solidFill>
              </a:rPr>
              <a:t>NO</a:t>
            </a:r>
            <a:r>
              <a:rPr lang="en-GB" sz="2400">
                <a:solidFill>
                  <a:schemeClr val="dk1"/>
                </a:solidFill>
              </a:rPr>
              <a:t> to God. 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496100" y="152400"/>
            <a:ext cx="323841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569800" y="501700"/>
            <a:ext cx="4650600" cy="3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 his </a:t>
            </a:r>
            <a:r>
              <a:rPr lang="en-GB" sz="2400" b="1"/>
              <a:t>pride a</a:t>
            </a:r>
            <a:r>
              <a:rPr lang="en-GB" sz="2400"/>
              <a:t>nd</a:t>
            </a:r>
            <a:r>
              <a:rPr lang="en-GB" sz="2400" b="1"/>
              <a:t> envy</a:t>
            </a:r>
            <a:r>
              <a:rPr lang="en-GB" sz="2400"/>
              <a:t>, Lucifer said,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“I will make myself like the Most High.” Isaiah 14:14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Making himself like God would be impossible. It was a </a:t>
            </a:r>
            <a:r>
              <a:rPr lang="en-GB" sz="3000" b="1"/>
              <a:t>LIE</a:t>
            </a:r>
            <a:r>
              <a:rPr lang="en-GB" sz="2400"/>
              <a:t>. 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698325" y="324650"/>
            <a:ext cx="3719100" cy="4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Lucifer was </a:t>
            </a:r>
            <a:r>
              <a:rPr lang="en-GB" sz="2400" b="1"/>
              <a:t>not</a:t>
            </a:r>
            <a:r>
              <a:rPr lang="en-GB" sz="2400"/>
              <a:t> OMNIPOTENT like God is. He could </a:t>
            </a:r>
            <a:r>
              <a:rPr lang="en-GB" sz="2400" b="1"/>
              <a:t>never</a:t>
            </a:r>
            <a:r>
              <a:rPr lang="en-GB" sz="2400"/>
              <a:t> be as powerful as God. He could </a:t>
            </a:r>
            <a:r>
              <a:rPr lang="en-GB" sz="2400" b="1"/>
              <a:t>never</a:t>
            </a:r>
            <a:r>
              <a:rPr lang="en-GB" sz="2400"/>
              <a:t> make angels, as God had made him.</a:t>
            </a:r>
            <a:endParaRPr sz="240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012875" y="324575"/>
            <a:ext cx="2914650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478570" y="466955"/>
            <a:ext cx="44481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Lucifer could </a:t>
            </a:r>
            <a:r>
              <a:rPr lang="en-GB" sz="2400" b="1"/>
              <a:t>never</a:t>
            </a:r>
            <a:r>
              <a:rPr lang="en-GB" sz="2400"/>
              <a:t> be OMNIPRESENT. He could only be in one place at a time.</a:t>
            </a:r>
            <a:endParaRPr sz="240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201420" y="2446655"/>
            <a:ext cx="1734185" cy="245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228715" y="77470"/>
            <a:ext cx="1469390" cy="216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4417475" y="2446885"/>
            <a:ext cx="45909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chemeClr val="dk1"/>
                </a:solidFill>
              </a:rPr>
              <a:t>Lucifer could </a:t>
            </a:r>
            <a:r>
              <a:rPr lang="en-GB" sz="2400" b="1">
                <a:solidFill>
                  <a:schemeClr val="dk1"/>
                </a:solidFill>
              </a:rPr>
              <a:t>never</a:t>
            </a:r>
            <a:r>
              <a:rPr lang="en-GB" sz="2400">
                <a:solidFill>
                  <a:schemeClr val="dk1"/>
                </a:solidFill>
              </a:rPr>
              <a:t> be  OMNISCIENT. He did not know what God was thinking, but God knew what Lucifer was thinking.</a:t>
            </a:r>
            <a:endParaRPr lang="en-GB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4408</Words>
  <Application>WPS Presentation</Application>
  <PresentationFormat/>
  <Paragraphs>163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Arial</vt:lpstr>
      <vt:lpstr>微软雅黑</vt:lpstr>
      <vt:lpstr>Arial Unicode MS</vt:lpstr>
      <vt:lpstr>Simple Light</vt:lpstr>
      <vt:lpstr>PowerPoint 演示文稿</vt:lpstr>
      <vt:lpstr>The Show the Angels Watch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sawokproductions</cp:lastModifiedBy>
  <cp:revision>2</cp:revision>
  <dcterms:created xsi:type="dcterms:W3CDTF">2021-09-04T12:10:20Z</dcterms:created>
  <dcterms:modified xsi:type="dcterms:W3CDTF">2021-09-04T12:10:49Z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3C6F03C0E4B0400DA8181003D864F1BB</vt:lpwstr>
  </property>
  <property fmtid="{D5CDD505-2E9C-101B-9397-08002B2CF9AE}" pid="3" name="KSOProductBuildVer">
    <vt:lpwstr>1033-11.2.0.10265</vt:lpwstr>
  </property>
</Properties>
</file>